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7" r:id="rId2"/>
    <p:sldId id="268" r:id="rId3"/>
    <p:sldId id="264" r:id="rId4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7" autoAdjust="0"/>
    <p:restoredTop sz="99566" autoAdjust="0"/>
  </p:normalViewPr>
  <p:slideViewPr>
    <p:cSldViewPr>
      <p:cViewPr varScale="1">
        <p:scale>
          <a:sx n="109" d="100"/>
          <a:sy n="109" d="100"/>
        </p:scale>
        <p:origin x="-258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8" y="9726068"/>
            <a:ext cx="3073400" cy="5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>
            <a:lvl1pPr algn="l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8" y="3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50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l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8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ヒラギノ角ゴ Pro W6"/>
                <a:ea typeface="ヒラギノ角ゴ Pro W6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2013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2013.06.03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Secretariat,</a:t>
            </a:r>
            <a:r>
              <a:rPr lang="en-US" altLang="ja-JP" sz="2000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Open Data Promotion Consortium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 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3064936"/>
            <a:ext cx="6427985" cy="868120"/>
          </a:xfrm>
        </p:spPr>
        <p:txBody>
          <a:bodyPr/>
          <a:lstStyle/>
          <a:p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Open Data Promotion Consortium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Action Plan of 2013 </a:t>
            </a:r>
            <a:endParaRPr lang="ja-JP" altLang="en-US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646331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4</a:t>
            </a:r>
            <a:r>
              <a:rPr kumimoji="1" lang="en-US" altLang="ja-JP" baseline="30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Technical Committee Meeting</a:t>
            </a:r>
          </a:p>
          <a:p>
            <a:pPr algn="l"/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Reference Material </a:t>
            </a:r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30777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bg2"/>
                </a:solidFill>
                <a:latin typeface="Century" panose="02040604050505020304" pitchFamily="18" charset="0"/>
              </a:rPr>
              <a:t>Ref. 4-7</a:t>
            </a:r>
            <a:endParaRPr lang="en-US" altLang="ja-JP" sz="1400" dirty="0">
              <a:solidFill>
                <a:schemeClr val="bg2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Agenda</a:t>
            </a:r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 Action Plan of Technical Committee in 2013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Candidate Activity Items (Draft) </a:t>
            </a:r>
            <a:endParaRPr lang="ja-JP" altLang="en-US" sz="18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98500" lvl="1" indent="-342900">
              <a:buFont typeface="+mj-lt"/>
              <a:buAutoNum type="arabicPeriod"/>
            </a:pPr>
            <a:r>
              <a:rPr kumimoji="1"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Technical Discussion on Open Data </a:t>
            </a:r>
            <a:endParaRPr kumimoji="1"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ja-JP" altLang="en-US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Survey &amp; Sharing of Technology adopted by Cases of Open Data </a:t>
            </a:r>
            <a:endParaRPr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ja-JP" altLang="en-US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Implementation of Technical Discussion on Open Data in and out of Japan </a:t>
            </a:r>
            <a:endParaRPr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98500" lvl="1" indent="-342900">
              <a:buFont typeface="+mj-lt"/>
              <a:buAutoNum type="arabicPeriod"/>
            </a:pPr>
            <a:r>
              <a:rPr kumimoji="1"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Collection &amp; Examination of Technology related to Open Data</a:t>
            </a:r>
            <a:endParaRPr kumimoji="1"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Examination of Guides and Standards prepared in 2012 </a:t>
            </a:r>
            <a:endParaRPr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ja-JP" altLang="en-US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itchFamily="2" charset="2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itchFamily="2" charset="2"/>
              </a:rPr>
              <a:t>Preparation of the System and Relevant Tools for Dissemination of Guides and Standards </a:t>
            </a:r>
            <a:endParaRPr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  <a:sym typeface="Wingdings" pitchFamily="2" charset="2"/>
            </a:endParaRPr>
          </a:p>
          <a:p>
            <a:pPr lvl="2"/>
            <a:r>
              <a:rPr lang="ja-JP" altLang="en-US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itchFamily="2" charset="2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itchFamily="2" charset="2"/>
              </a:rPr>
              <a:t>Refinement &amp; Integration of Guides and Standards </a:t>
            </a:r>
            <a:endParaRPr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  <a:sym typeface="Wingdings" pitchFamily="2" charset="2"/>
            </a:endParaRPr>
          </a:p>
          <a:p>
            <a:pPr marL="698500" lvl="1" indent="-342900">
              <a:buFont typeface="+mj-lt"/>
              <a:buAutoNum type="arabicPeriod"/>
            </a:pP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related to Internationalization and Standardization </a:t>
            </a:r>
            <a:endParaRPr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ja-JP" altLang="en-US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Introduction and Promotion of Japanese Approach in the International Arena </a:t>
            </a:r>
            <a:endParaRPr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2"/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Identification of Forerunner Field, from which Practical Standardization Activities are  </a:t>
            </a:r>
          </a:p>
          <a:p>
            <a:pPr marL="533400" lvl="2" indent="0">
              <a:buNone/>
            </a:pPr>
            <a:r>
              <a:rPr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Launched.</a:t>
            </a:r>
            <a:endParaRPr lang="ja-JP" altLang="en-US" sz="1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07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A4 210 x 297 mm</PresentationFormat>
  <Paragraphs>19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SUPERP</vt:lpstr>
      <vt:lpstr>Open Data Promotion Consortium Action Plan of 2013 </vt:lpstr>
      <vt:lpstr>Agenda : Action Plan of Technical Committee in 2013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2014-02-04T08:27:43Z</dcterms:modified>
</cp:coreProperties>
</file>